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65AB"/>
    <a:srgbClr val="2B5FAB"/>
    <a:srgbClr val="2E66B8"/>
    <a:srgbClr val="3A5DAC"/>
    <a:srgbClr val="3C46AA"/>
    <a:srgbClr val="D60000"/>
    <a:srgbClr val="B40000"/>
    <a:srgbClr val="E50000"/>
    <a:srgbClr val="D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т-на 1 ст Беляев\Desktop\IMG-20220305-WA0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 rot="1614462">
            <a:off x="135716" y="2647951"/>
            <a:ext cx="507685" cy="642684"/>
          </a:xfrm>
          <a:prstGeom prst="rect">
            <a:avLst/>
          </a:prstGeom>
          <a:solidFill>
            <a:srgbClr val="2B6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437212" y="332656"/>
            <a:ext cx="1527276" cy="1483020"/>
          </a:xfrm>
          <a:prstGeom prst="rect">
            <a:avLst/>
          </a:prstGeom>
          <a:solidFill>
            <a:schemeClr val="bg1"/>
          </a:solidFill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4653136"/>
            <a:ext cx="9144000" cy="2204864"/>
          </a:xfrm>
          <a:prstGeom prst="rect">
            <a:avLst/>
          </a:prstGeom>
          <a:gradFill flip="none" rotWithShape="1">
            <a:gsLst>
              <a:gs pos="0">
                <a:srgbClr val="D60000">
                  <a:shade val="30000"/>
                  <a:satMod val="115000"/>
                </a:srgbClr>
              </a:gs>
              <a:gs pos="50000">
                <a:srgbClr val="D60000">
                  <a:shade val="67500"/>
                  <a:satMod val="115000"/>
                </a:srgbClr>
              </a:gs>
              <a:gs pos="100000">
                <a:srgbClr val="D6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Picture 3" descr="D:\Реклама ПОВСК\1 Исходники плакатов Армия России\Шаблоны\Эмблемы\ЮВ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8842"/>
            <a:ext cx="1008112" cy="118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292080" y="2492896"/>
            <a:ext cx="3851920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76056" y="3933056"/>
            <a:ext cx="79208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49280" y="2348880"/>
            <a:ext cx="6120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8758238" y="4107656"/>
            <a:ext cx="9525" cy="11907"/>
          </a:xfrm>
          <a:custGeom>
            <a:avLst/>
            <a:gdLst>
              <a:gd name="connsiteX0" fmla="*/ 9525 w 9525"/>
              <a:gd name="connsiteY0" fmla="*/ 0 h 11907"/>
              <a:gd name="connsiteX1" fmla="*/ 0 w 9525"/>
              <a:gd name="connsiteY1" fmla="*/ 11907 h 11907"/>
              <a:gd name="connsiteX2" fmla="*/ 9525 w 9525"/>
              <a:gd name="connsiteY2" fmla="*/ 0 h 1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" h="11907">
                <a:moveTo>
                  <a:pt x="9525" y="0"/>
                </a:moveTo>
                <a:cubicBezTo>
                  <a:pt x="9525" y="0"/>
                  <a:pt x="2819" y="7678"/>
                  <a:pt x="0" y="11907"/>
                </a:cubicBezTo>
                <a:cubicBezTo>
                  <a:pt x="-2" y="11910"/>
                  <a:pt x="9525" y="0"/>
                  <a:pt x="9525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432457" y="4797152"/>
            <a:ext cx="4279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8(861)258-35-40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  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2276872"/>
            <a:ext cx="48240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ВОЕННАЯ </a:t>
            </a:r>
            <a:endParaRPr lang="ru-RU" sz="3600" b="1" spc="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oxima Nova Bl" pitchFamily="2" charset="0"/>
            </a:endParaRPr>
          </a:p>
          <a:p>
            <a:pPr algn="ctr"/>
            <a:r>
              <a:rPr lang="ru-RU" sz="3600" b="1" spc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СЛУЖБА</a:t>
            </a:r>
            <a:endParaRPr lang="ru-RU" sz="3600" b="1" spc="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oxima Nova Bl" pitchFamily="2" charset="0"/>
            </a:endParaRPr>
          </a:p>
          <a:p>
            <a:pPr algn="ctr"/>
            <a:r>
              <a:rPr lang="en-US" sz="3600" b="1" spc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  </a:t>
            </a:r>
            <a:r>
              <a:rPr lang="ru-RU" sz="3600" b="1" spc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ПО КОНТРАКТУ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</p:txBody>
      </p:sp>
      <p:pic>
        <p:nvPicPr>
          <p:cNvPr id="1032" name="Picture 8" descr="\\myagkov\Сервер\Реклама ПОВСК\1 Исходники плакатов Армия России\Шаблоны\Эмблемы\ПОВСК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888" y="294973"/>
            <a:ext cx="1036688" cy="124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774" y="70330"/>
            <a:ext cx="1649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МИНИСТЕРСТВО ОБОРОНЫ </a:t>
            </a:r>
          </a:p>
          <a:p>
            <a:r>
              <a:rPr lang="ru-RU" sz="800" dirty="0" smtClean="0"/>
              <a:t>РОССИЙСКОЙ ФЕДЕРАЦИИ</a:t>
            </a:r>
            <a:endParaRPr lang="ru-RU" sz="800" dirty="0"/>
          </a:p>
        </p:txBody>
      </p:sp>
      <p:pic>
        <p:nvPicPr>
          <p:cNvPr id="1027" name="Picture 3" descr="\\myagkov\Сервер\Реклама ПОВСК\ЕСТЬ ДЕЛО\Безимени-3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6" r="-4276"/>
          <a:stretch/>
        </p:blipFill>
        <p:spPr bwMode="auto">
          <a:xfrm>
            <a:off x="17772" y="58530"/>
            <a:ext cx="4656025" cy="4580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myagkov\Сервер\Реклама ПОВСК\1 Исходники плакатов Армия России\Шаблоны\Эмблемы\мо рф Герб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994" y="210525"/>
            <a:ext cx="1907555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Реклама ПОВСК\БАННЕР\c1d81c486d2324a95da20d9b6225f03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799" y="386981"/>
            <a:ext cx="1380102" cy="138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07504" y="5408678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ОБРАЩАЙТЕСЬ В ВОЕННЫЕ </a:t>
            </a:r>
            <a:endParaRPr lang="ru-RU" sz="2800" b="1" spc="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oxima Nova Bl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КОМИССАРИАТЫ </a:t>
            </a:r>
            <a:r>
              <a:rPr lang="ru-RU" sz="28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ПО МЕСТУ ЖИТЕЛЬСТВА</a:t>
            </a:r>
            <a:endParaRPr lang="ru-RU" sz="300" b="1" spc="100" dirty="0" smtClean="0">
              <a:solidFill>
                <a:schemeClr val="bg1"/>
              </a:solidFill>
              <a:latin typeface="Proxima Nova B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6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т-на 1 ст Беляев\Desktop\IMG-20220305-WA0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437212" y="332656"/>
            <a:ext cx="1527276" cy="1483020"/>
          </a:xfrm>
          <a:prstGeom prst="rect">
            <a:avLst/>
          </a:prstGeom>
          <a:solidFill>
            <a:schemeClr val="bg1"/>
          </a:solidFill>
          <a:ln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920" y="4679193"/>
            <a:ext cx="9144000" cy="2204864"/>
          </a:xfrm>
          <a:prstGeom prst="rect">
            <a:avLst/>
          </a:prstGeom>
          <a:gradFill flip="none" rotWithShape="1">
            <a:gsLst>
              <a:gs pos="0">
                <a:srgbClr val="D60000">
                  <a:shade val="30000"/>
                  <a:satMod val="115000"/>
                </a:srgbClr>
              </a:gs>
              <a:gs pos="50000">
                <a:srgbClr val="D60000">
                  <a:shade val="67500"/>
                  <a:satMod val="115000"/>
                </a:srgbClr>
              </a:gs>
              <a:gs pos="100000">
                <a:srgbClr val="D6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Picture 3" descr="D:\Реклама ПОВСК\1 Исходники плакатов Армия России\Шаблоны\Эмблемы\ЮВ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8842"/>
            <a:ext cx="1008112" cy="118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292080" y="2492896"/>
            <a:ext cx="3851920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76056" y="3933056"/>
            <a:ext cx="792088" cy="4320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49280" y="2348880"/>
            <a:ext cx="61206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8758238" y="4107656"/>
            <a:ext cx="9525" cy="11907"/>
          </a:xfrm>
          <a:custGeom>
            <a:avLst/>
            <a:gdLst>
              <a:gd name="connsiteX0" fmla="*/ 9525 w 9525"/>
              <a:gd name="connsiteY0" fmla="*/ 0 h 11907"/>
              <a:gd name="connsiteX1" fmla="*/ 0 w 9525"/>
              <a:gd name="connsiteY1" fmla="*/ 11907 h 11907"/>
              <a:gd name="connsiteX2" fmla="*/ 9525 w 9525"/>
              <a:gd name="connsiteY2" fmla="*/ 0 h 11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" h="11907">
                <a:moveTo>
                  <a:pt x="9525" y="0"/>
                </a:moveTo>
                <a:cubicBezTo>
                  <a:pt x="9525" y="0"/>
                  <a:pt x="2819" y="7678"/>
                  <a:pt x="0" y="11907"/>
                </a:cubicBezTo>
                <a:cubicBezTo>
                  <a:pt x="-2" y="11910"/>
                  <a:pt x="9525" y="0"/>
                  <a:pt x="9525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423611" y="2276872"/>
            <a:ext cx="48240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ВОЕННАЯ </a:t>
            </a:r>
            <a:endParaRPr lang="ru-RU" sz="3600" b="1" spc="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oxima Nova Bl" pitchFamily="2" charset="0"/>
            </a:endParaRPr>
          </a:p>
          <a:p>
            <a:pPr algn="ctr"/>
            <a:r>
              <a:rPr lang="ru-RU" sz="3600" b="1" spc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СЛУЖБА</a:t>
            </a:r>
            <a:endParaRPr lang="ru-RU" sz="3600" b="1" spc="1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oxima Nova Bl" pitchFamily="2" charset="0"/>
            </a:endParaRPr>
          </a:p>
          <a:p>
            <a:pPr algn="ctr"/>
            <a:r>
              <a:rPr lang="en-US" sz="3600" b="1" spc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  </a:t>
            </a:r>
            <a:r>
              <a:rPr lang="ru-RU" sz="3600" b="1" spc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ПО КОНТРАКТУ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6428" y="4703386"/>
            <a:ext cx="8856984" cy="1374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ОБРАЩАЙТЕСЬ В ВОЕННЫЕ </a:t>
            </a:r>
            <a:endParaRPr lang="ru-RU" sz="2800" b="1" spc="1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oxima Nova Bl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КОМИССАРИАТЫ </a:t>
            </a:r>
            <a:r>
              <a:rPr lang="ru-RU" sz="28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ПО МЕСТУ ЖИТЕЛЬСТВА</a:t>
            </a:r>
            <a:endParaRPr lang="ru-RU" sz="2800" b="1" spc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oxima Nova Bl" pitchFamily="2" charset="0"/>
            </a:endParaRPr>
          </a:p>
        </p:txBody>
      </p:sp>
      <p:pic>
        <p:nvPicPr>
          <p:cNvPr id="1032" name="Picture 8" descr="\\myagkov\Сервер\Реклама ПОВСК\1 Исходники плакатов Армия России\Шаблоны\Эмблемы\ПОВСК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888" y="294973"/>
            <a:ext cx="1036688" cy="124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myagkov\Сервер\Реклама ПОВСК\1 Исходники плакатов Армия России\Шаблоны\Эмблемы\мо рф Герб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8640"/>
            <a:ext cx="1907555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774" y="70330"/>
            <a:ext cx="25380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 smtClean="0"/>
              <a:t>МИНИСТЕРСТВО ОБОРОНЫ </a:t>
            </a:r>
          </a:p>
          <a:p>
            <a:r>
              <a:rPr lang="ru-RU" sz="1300" dirty="0" smtClean="0"/>
              <a:t>РОССИЙСКОЙ ФЕДЕРАЦИИ</a:t>
            </a:r>
            <a:endParaRPr lang="ru-RU" sz="1300" dirty="0"/>
          </a:p>
        </p:txBody>
      </p:sp>
      <p:pic>
        <p:nvPicPr>
          <p:cNvPr id="19" name="Picture 2" descr="D:\Реклама ПОВСК\БАННЕР\c1d81c486d2324a95da20d9b6225f03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799" y="386981"/>
            <a:ext cx="1380102" cy="1380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392311" y="6067606"/>
            <a:ext cx="4359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8(861)258-35-40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                                    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           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   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Bl" pitchFamily="2" charset="0"/>
              </a:rPr>
              <a:t>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oxima Nova B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7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34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Belyaev</dc:creator>
  <cp:lastModifiedBy>Myagkov</cp:lastModifiedBy>
  <cp:revision>32</cp:revision>
  <dcterms:created xsi:type="dcterms:W3CDTF">2022-03-05T10:34:23Z</dcterms:created>
  <dcterms:modified xsi:type="dcterms:W3CDTF">2023-03-22T07:41:37Z</dcterms:modified>
</cp:coreProperties>
</file>