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4C71EC6-210F-42DE-9C53-41977AD35B3D}" type="datetimeFigureOut">
              <a:rPr lang="ru-RU" smtClean="0"/>
              <a:t>12.03.2021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8136904" cy="122413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numCol="2">
            <a:normAutofit/>
          </a:bodyPr>
          <a:lstStyle/>
          <a:p>
            <a:pPr algn="l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 ЗНАЕШЬ,   	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КТО РАСПРОСТРАНЯЕТ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НАРКОТИКИ?                                  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 ЗНАЕШЬ,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ГДЕ РАСПРОСТРАНЯЮТ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НАРКОТИКИ?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420888"/>
            <a:ext cx="8458200" cy="3816424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ТЫ МОЖЕШЬ ВСЕ ИЗМЕНИТЬ!</a:t>
            </a:r>
          </a:p>
          <a:p>
            <a:pPr algn="ctr"/>
            <a:r>
              <a:rPr lang="ru-RU" sz="60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СООБЩИ НАМ!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Отдел МВД России по Крымскому </a:t>
            </a:r>
            <a:r>
              <a:rPr lang="ru-RU" sz="20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району   </a:t>
            </a:r>
            <a:r>
              <a:rPr lang="ru-RU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112, 8(86131)4-78-85</a:t>
            </a:r>
            <a:endParaRPr lang="ru-RU" dirty="0" smtClean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Антинаркотическая комиссия МО Крымский район 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8(86131)2-17-53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Врач-нарколог 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8(86131)4-34-21</a:t>
            </a:r>
          </a:p>
          <a:p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Администрация Южного сельского поселения  </a:t>
            </a:r>
            <a:r>
              <a:rPr lang="ru-RU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8(86131)6-54-45</a:t>
            </a:r>
          </a:p>
          <a:p>
            <a:endParaRPr lang="ru-RU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881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</TotalTime>
  <Words>33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NewsPrint</vt:lpstr>
      <vt:lpstr>ТЫ ЗНАЕШЬ,     КТО РАСПРОСТРАНЯЕТ НАРКОТИКИ?                                    ТЫ ЗНАЕШЬ, ГДЕ РАСПРОСТРАНЯЮТ НАРКОТИКИ?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ТЫ ЗНАЕШЬ,     КТО РАСПРОСТРАНЯЕТ НАРКОТИКИ?                                    ТЫ ЗНАЕШЬ, ГДЕ РАСПРОСТРАНЯЮТ НАРКОТИКИ?</dc:title>
  <dc:creator>Администрация1</dc:creator>
  <cp:lastModifiedBy>Администрация1</cp:lastModifiedBy>
  <cp:revision>4</cp:revision>
  <dcterms:created xsi:type="dcterms:W3CDTF">2020-03-24T07:55:47Z</dcterms:created>
  <dcterms:modified xsi:type="dcterms:W3CDTF">2021-03-12T12:50:05Z</dcterms:modified>
</cp:coreProperties>
</file>