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473" r:id="rId4"/>
    <p:sldId id="457" r:id="rId5"/>
    <p:sldId id="458" r:id="rId6"/>
    <p:sldId id="460" r:id="rId7"/>
    <p:sldId id="461" r:id="rId8"/>
    <p:sldId id="462" r:id="rId9"/>
    <p:sldId id="463" r:id="rId10"/>
    <p:sldId id="459" r:id="rId11"/>
    <p:sldId id="259" r:id="rId12"/>
    <p:sldId id="260" r:id="rId13"/>
    <p:sldId id="261" r:id="rId14"/>
    <p:sldId id="262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9" r:id="rId30"/>
    <p:sldId id="280" r:id="rId31"/>
    <p:sldId id="278" r:id="rId32"/>
    <p:sldId id="281" r:id="rId33"/>
    <p:sldId id="282" r:id="rId34"/>
    <p:sldId id="283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7" r:id="rId47"/>
    <p:sldId id="299" r:id="rId48"/>
    <p:sldId id="317" r:id="rId49"/>
    <p:sldId id="318" r:id="rId50"/>
    <p:sldId id="319" r:id="rId51"/>
    <p:sldId id="464" r:id="rId52"/>
    <p:sldId id="465" r:id="rId53"/>
    <p:sldId id="466" r:id="rId54"/>
    <p:sldId id="467" r:id="rId55"/>
    <p:sldId id="468" r:id="rId56"/>
    <p:sldId id="469" r:id="rId57"/>
    <p:sldId id="470" r:id="rId58"/>
    <p:sldId id="471" r:id="rId59"/>
    <p:sldId id="300" r:id="rId60"/>
    <p:sldId id="301" r:id="rId61"/>
    <p:sldId id="302" r:id="rId62"/>
    <p:sldId id="303" r:id="rId63"/>
    <p:sldId id="304" r:id="rId64"/>
    <p:sldId id="305" r:id="rId65"/>
    <p:sldId id="307" r:id="rId66"/>
    <p:sldId id="308" r:id="rId67"/>
    <p:sldId id="309" r:id="rId68"/>
    <p:sldId id="306" r:id="rId69"/>
    <p:sldId id="310" r:id="rId70"/>
    <p:sldId id="311" r:id="rId71"/>
    <p:sldId id="312" r:id="rId72"/>
    <p:sldId id="313" r:id="rId73"/>
    <p:sldId id="315" r:id="rId74"/>
    <p:sldId id="316" r:id="rId75"/>
    <p:sldId id="329" r:id="rId76"/>
    <p:sldId id="330" r:id="rId77"/>
    <p:sldId id="331" r:id="rId78"/>
    <p:sldId id="333" r:id="rId79"/>
    <p:sldId id="334" r:id="rId80"/>
    <p:sldId id="335" r:id="rId81"/>
    <p:sldId id="336" r:id="rId82"/>
    <p:sldId id="337" r:id="rId83"/>
    <p:sldId id="338" r:id="rId84"/>
    <p:sldId id="340" r:id="rId85"/>
    <p:sldId id="341" r:id="rId86"/>
    <p:sldId id="345" r:id="rId87"/>
    <p:sldId id="344" r:id="rId88"/>
    <p:sldId id="346" r:id="rId89"/>
    <p:sldId id="347" r:id="rId90"/>
    <p:sldId id="348" r:id="rId91"/>
    <p:sldId id="349" r:id="rId92"/>
    <p:sldId id="352" r:id="rId93"/>
    <p:sldId id="353" r:id="rId94"/>
    <p:sldId id="354" r:id="rId95"/>
    <p:sldId id="363" r:id="rId96"/>
    <p:sldId id="365" r:id="rId97"/>
    <p:sldId id="367" r:id="rId98"/>
    <p:sldId id="368" r:id="rId99"/>
    <p:sldId id="369" r:id="rId100"/>
    <p:sldId id="370" r:id="rId101"/>
    <p:sldId id="372" r:id="rId102"/>
    <p:sldId id="374" r:id="rId103"/>
    <p:sldId id="375" r:id="rId104"/>
    <p:sldId id="378" r:id="rId105"/>
    <p:sldId id="380" r:id="rId106"/>
    <p:sldId id="381" r:id="rId107"/>
    <p:sldId id="383" r:id="rId108"/>
    <p:sldId id="384" r:id="rId109"/>
    <p:sldId id="385" r:id="rId110"/>
    <p:sldId id="387" r:id="rId111"/>
    <p:sldId id="388" r:id="rId112"/>
    <p:sldId id="394" r:id="rId113"/>
    <p:sldId id="395" r:id="rId114"/>
    <p:sldId id="396" r:id="rId115"/>
    <p:sldId id="398" r:id="rId116"/>
    <p:sldId id="399" r:id="rId117"/>
    <p:sldId id="400" r:id="rId118"/>
    <p:sldId id="401" r:id="rId119"/>
    <p:sldId id="402" r:id="rId120"/>
    <p:sldId id="403" r:id="rId121"/>
    <p:sldId id="404" r:id="rId122"/>
    <p:sldId id="405" r:id="rId123"/>
    <p:sldId id="407" r:id="rId124"/>
    <p:sldId id="408" r:id="rId125"/>
    <p:sldId id="409" r:id="rId126"/>
    <p:sldId id="410" r:id="rId127"/>
    <p:sldId id="411" r:id="rId128"/>
    <p:sldId id="412" r:id="rId129"/>
    <p:sldId id="413" r:id="rId130"/>
    <p:sldId id="414" r:id="rId131"/>
    <p:sldId id="415" r:id="rId132"/>
    <p:sldId id="416" r:id="rId133"/>
    <p:sldId id="417" r:id="rId134"/>
    <p:sldId id="424" r:id="rId135"/>
    <p:sldId id="420" r:id="rId136"/>
    <p:sldId id="418" r:id="rId137"/>
    <p:sldId id="419" r:id="rId138"/>
    <p:sldId id="429" r:id="rId139"/>
    <p:sldId id="430" r:id="rId140"/>
    <p:sldId id="431" r:id="rId141"/>
    <p:sldId id="433" r:id="rId142"/>
    <p:sldId id="432" r:id="rId143"/>
    <p:sldId id="434" r:id="rId144"/>
    <p:sldId id="435" r:id="rId145"/>
    <p:sldId id="436" r:id="rId146"/>
    <p:sldId id="437" r:id="rId147"/>
    <p:sldId id="438" r:id="rId148"/>
    <p:sldId id="439" r:id="rId149"/>
    <p:sldId id="440" r:id="rId150"/>
    <p:sldId id="441" r:id="rId151"/>
    <p:sldId id="442" r:id="rId152"/>
    <p:sldId id="443" r:id="rId153"/>
    <p:sldId id="444" r:id="rId154"/>
    <p:sldId id="472" r:id="rId155"/>
    <p:sldId id="445" r:id="rId156"/>
    <p:sldId id="446" r:id="rId157"/>
    <p:sldId id="447" r:id="rId158"/>
    <p:sldId id="448" r:id="rId159"/>
    <p:sldId id="450" r:id="rId160"/>
    <p:sldId id="451" r:id="rId161"/>
    <p:sldId id="452" r:id="rId162"/>
    <p:sldId id="453" r:id="rId163"/>
    <p:sldId id="454" r:id="rId164"/>
    <p:sldId id="455" r:id="rId165"/>
    <p:sldId id="456" r:id="rId16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29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</a:p>
        </c:rich>
      </c:tx>
      <c:layout>
        <c:manualLayout>
          <c:xMode val="edge"/>
          <c:yMode val="edge"/>
          <c:x val="0.4360225442834138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1">
                  <a:shade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Консолидированный - 49 млн. 199 тыс. руб.</c:v>
                </c:pt>
                <c:pt idx="1">
                  <c:v>Краевые средства 21 млн. 986 тыс. руб.</c:v>
                </c:pt>
                <c:pt idx="2">
                  <c:v>Собственные средства - 28 млн. 313 тыс. руб.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1">
                  <c:v>21.986000000000001</c:v>
                </c:pt>
                <c:pt idx="2">
                  <c:v>28.312000000000001</c:v>
                </c:pt>
              </c:numCache>
            </c:numRef>
          </c:val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11FC-49F7-4DC1-A17C-074BC72C9697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9243E-DD79-46A2-AAD6-BF597CDCFF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528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11FC-49F7-4DC1-A17C-074BC72C9697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9243E-DD79-46A2-AAD6-BF597CDCFF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699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11FC-49F7-4DC1-A17C-074BC72C9697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9243E-DD79-46A2-AAD6-BF597CDCFF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236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11FC-49F7-4DC1-A17C-074BC72C9697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9243E-DD79-46A2-AAD6-BF597CDCFF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759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11FC-49F7-4DC1-A17C-074BC72C9697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9243E-DD79-46A2-AAD6-BF597CDCFF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17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11FC-49F7-4DC1-A17C-074BC72C9697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9243E-DD79-46A2-AAD6-BF597CDCFF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971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7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11FC-49F7-4DC1-A17C-074BC72C9697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9243E-DD79-46A2-AAD6-BF597CDCFF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947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11FC-49F7-4DC1-A17C-074BC72C9697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9243E-DD79-46A2-AAD6-BF597CDCFF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6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11FC-49F7-4DC1-A17C-074BC72C9697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9243E-DD79-46A2-AAD6-BF597CDCFF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538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11FC-49F7-4DC1-A17C-074BC72C9697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9243E-DD79-46A2-AAD6-BF597CDCFF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388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11FC-49F7-4DC1-A17C-074BC72C9697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9243E-DD79-46A2-AAD6-BF597CDCFF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04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B11FC-49F7-4DC1-A17C-074BC72C9697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9243E-DD79-46A2-AAD6-BF597CDCFF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396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jpg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5911" y="2060814"/>
            <a:ext cx="8280779" cy="3336878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ЕЖЕГОДНЫЙ ОТЧЕТ ГЛАВЫ ЮЖНОГО СЕЛЬСКОГО ПОСЕЛЕНИЯ КРЫМСКОГО РАЙОНА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СВОЕЙ ДЕЯТЕЛЬНОСТИ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ДЕЯТЕЛЬНОСТИ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ЗА 2019 ГОД И ЗАДАЧАХ НА ПРЕДСТОЯЩИЙ ПЕРИОД 2020 ГОДА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07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1" y="1027908"/>
            <a:ext cx="8543499" cy="5695666"/>
          </a:xfrm>
        </p:spPr>
      </p:pic>
    </p:spTree>
    <p:extLst>
      <p:ext uri="{BB962C8B-B14F-4D97-AF65-F5344CB8AC3E}">
        <p14:creationId xmlns:p14="http://schemas.microsoft.com/office/powerpoint/2010/main" val="326605410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1096148"/>
            <a:ext cx="4225680" cy="563424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509" y="1096148"/>
            <a:ext cx="3166652" cy="563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6864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61" y="1012434"/>
            <a:ext cx="7629098" cy="5721824"/>
          </a:xfrm>
        </p:spPr>
      </p:pic>
    </p:spTree>
    <p:extLst>
      <p:ext uri="{BB962C8B-B14F-4D97-AF65-F5344CB8AC3E}">
        <p14:creationId xmlns:p14="http://schemas.microsoft.com/office/powerpoint/2010/main" val="213142498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98" y="1082500"/>
            <a:ext cx="8436005" cy="5624003"/>
          </a:xfrm>
        </p:spPr>
      </p:pic>
    </p:spTree>
    <p:extLst>
      <p:ext uri="{BB962C8B-B14F-4D97-AF65-F5344CB8AC3E}">
        <p14:creationId xmlns:p14="http://schemas.microsoft.com/office/powerpoint/2010/main" val="8371863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23" y="1569493"/>
            <a:ext cx="8727050" cy="4913194"/>
          </a:xfrm>
        </p:spPr>
      </p:pic>
    </p:spTree>
    <p:extLst>
      <p:ext uri="{BB962C8B-B14F-4D97-AF65-F5344CB8AC3E}">
        <p14:creationId xmlns:p14="http://schemas.microsoft.com/office/powerpoint/2010/main" val="32073955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6" y="1064526"/>
            <a:ext cx="8540423" cy="5693616"/>
          </a:xfrm>
        </p:spPr>
      </p:pic>
    </p:spTree>
    <p:extLst>
      <p:ext uri="{BB962C8B-B14F-4D97-AF65-F5344CB8AC3E}">
        <p14:creationId xmlns:p14="http://schemas.microsoft.com/office/powerpoint/2010/main" val="90928127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5" y="1555845"/>
            <a:ext cx="8632861" cy="4855984"/>
          </a:xfrm>
        </p:spPr>
      </p:pic>
    </p:spTree>
    <p:extLst>
      <p:ext uri="{BB962C8B-B14F-4D97-AF65-F5344CB8AC3E}">
        <p14:creationId xmlns:p14="http://schemas.microsoft.com/office/powerpoint/2010/main" val="60049198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9" y="1077249"/>
            <a:ext cx="8529850" cy="5684346"/>
          </a:xfrm>
        </p:spPr>
      </p:pic>
    </p:spTree>
    <p:extLst>
      <p:ext uri="{BB962C8B-B14F-4D97-AF65-F5344CB8AC3E}">
        <p14:creationId xmlns:p14="http://schemas.microsoft.com/office/powerpoint/2010/main" val="174432123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6" y="1064525"/>
            <a:ext cx="8610384" cy="5738014"/>
          </a:xfrm>
        </p:spPr>
      </p:pic>
    </p:spTree>
    <p:extLst>
      <p:ext uri="{BB962C8B-B14F-4D97-AF65-F5344CB8AC3E}">
        <p14:creationId xmlns:p14="http://schemas.microsoft.com/office/powerpoint/2010/main" val="275871022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476" y="1027908"/>
            <a:ext cx="6163792" cy="5758560"/>
          </a:xfrm>
        </p:spPr>
      </p:pic>
    </p:spTree>
    <p:extLst>
      <p:ext uri="{BB962C8B-B14F-4D97-AF65-F5344CB8AC3E}">
        <p14:creationId xmlns:p14="http://schemas.microsoft.com/office/powerpoint/2010/main" val="68361470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38" y="1059798"/>
            <a:ext cx="8560111" cy="5704512"/>
          </a:xfrm>
        </p:spPr>
      </p:pic>
    </p:spTree>
    <p:extLst>
      <p:ext uri="{BB962C8B-B14F-4D97-AF65-F5344CB8AC3E}">
        <p14:creationId xmlns:p14="http://schemas.microsoft.com/office/powerpoint/2010/main" val="1533202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830" y="2739838"/>
            <a:ext cx="8884692" cy="1325563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</a:t>
            </a:r>
            <a:endParaRPr lang="ru-RU" sz="5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58827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52" y="1078174"/>
            <a:ext cx="8533598" cy="5689066"/>
          </a:xfrm>
        </p:spPr>
      </p:pic>
    </p:spTree>
    <p:extLst>
      <p:ext uri="{BB962C8B-B14F-4D97-AF65-F5344CB8AC3E}">
        <p14:creationId xmlns:p14="http://schemas.microsoft.com/office/powerpoint/2010/main" val="316813977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76" y="1091821"/>
            <a:ext cx="8567720" cy="5711813"/>
          </a:xfrm>
        </p:spPr>
      </p:pic>
    </p:spTree>
    <p:extLst>
      <p:ext uri="{BB962C8B-B14F-4D97-AF65-F5344CB8AC3E}">
        <p14:creationId xmlns:p14="http://schemas.microsoft.com/office/powerpoint/2010/main" val="382093247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9" y="1081812"/>
            <a:ext cx="8557146" cy="5702537"/>
          </a:xfrm>
        </p:spPr>
      </p:pic>
    </p:spTree>
    <p:extLst>
      <p:ext uri="{BB962C8B-B14F-4D97-AF65-F5344CB8AC3E}">
        <p14:creationId xmlns:p14="http://schemas.microsoft.com/office/powerpoint/2010/main" val="204323359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32" y="1078173"/>
            <a:ext cx="8601840" cy="5734559"/>
          </a:xfrm>
        </p:spPr>
      </p:pic>
    </p:spTree>
    <p:extLst>
      <p:ext uri="{BB962C8B-B14F-4D97-AF65-F5344CB8AC3E}">
        <p14:creationId xmlns:p14="http://schemas.microsoft.com/office/powerpoint/2010/main" val="63764410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4" y="1064524"/>
            <a:ext cx="8622311" cy="5748207"/>
          </a:xfrm>
        </p:spPr>
      </p:pic>
    </p:spTree>
    <p:extLst>
      <p:ext uri="{BB962C8B-B14F-4D97-AF65-F5344CB8AC3E}">
        <p14:creationId xmlns:p14="http://schemas.microsoft.com/office/powerpoint/2010/main" val="86590444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1" y="1023583"/>
            <a:ext cx="7691571" cy="5768678"/>
          </a:xfrm>
        </p:spPr>
      </p:pic>
    </p:spTree>
    <p:extLst>
      <p:ext uri="{BB962C8B-B14F-4D97-AF65-F5344CB8AC3E}">
        <p14:creationId xmlns:p14="http://schemas.microsoft.com/office/powerpoint/2010/main" val="318360338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90" y="1057924"/>
            <a:ext cx="8475259" cy="5650173"/>
          </a:xfrm>
        </p:spPr>
      </p:pic>
    </p:spTree>
    <p:extLst>
      <p:ext uri="{BB962C8B-B14F-4D97-AF65-F5344CB8AC3E}">
        <p14:creationId xmlns:p14="http://schemas.microsoft.com/office/powerpoint/2010/main" val="104725290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2" y="1107968"/>
            <a:ext cx="8570794" cy="5713863"/>
          </a:xfrm>
        </p:spPr>
      </p:pic>
    </p:spTree>
    <p:extLst>
      <p:ext uri="{BB962C8B-B14F-4D97-AF65-F5344CB8AC3E}">
        <p14:creationId xmlns:p14="http://schemas.microsoft.com/office/powerpoint/2010/main" val="331115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9" y="1071574"/>
            <a:ext cx="8584442" cy="5722962"/>
          </a:xfrm>
        </p:spPr>
      </p:pic>
    </p:spTree>
    <p:extLst>
      <p:ext uri="{BB962C8B-B14F-4D97-AF65-F5344CB8AC3E}">
        <p14:creationId xmlns:p14="http://schemas.microsoft.com/office/powerpoint/2010/main" val="77478541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3" y="1087180"/>
            <a:ext cx="8584442" cy="5728053"/>
          </a:xfrm>
        </p:spPr>
      </p:pic>
    </p:spTree>
    <p:extLst>
      <p:ext uri="{BB962C8B-B14F-4D97-AF65-F5344CB8AC3E}">
        <p14:creationId xmlns:p14="http://schemas.microsoft.com/office/powerpoint/2010/main" val="2423272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457" y="1143237"/>
            <a:ext cx="7886700" cy="4351338"/>
          </a:xfrm>
        </p:spPr>
        <p:txBody>
          <a:bodyPr/>
          <a:lstStyle/>
          <a:p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alt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СЕЛЬСКОХОЗЯЙСТВЕННЫХ ПРЕДПРИЯТИЙ </a:t>
            </a:r>
          </a:p>
          <a:p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alt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КРЕСТЬЯНСКО - ФЕРМЕРСКИХ ХОЗЯЙСТВ</a:t>
            </a:r>
          </a:p>
          <a:p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910</a:t>
            </a:r>
            <a:r>
              <a:rPr lang="ru-RU" alt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ЛПХ</a:t>
            </a:r>
            <a:endParaRPr lang="ru-RU" altLang="ru-RU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4229527"/>
              </p:ext>
            </p:extLst>
          </p:nvPr>
        </p:nvGraphicFramePr>
        <p:xfrm>
          <a:off x="717764" y="2430605"/>
          <a:ext cx="8237537" cy="416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r:id="rId3" imgW="8242506" imgH="4163929" progId="Excel.Chart.8">
                  <p:embed/>
                </p:oleObj>
              </mc:Choice>
              <mc:Fallback>
                <p:oleObj r:id="rId3" imgW="8242506" imgH="4163929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764" y="2430605"/>
                        <a:ext cx="8237537" cy="416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642643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37" y="1050878"/>
            <a:ext cx="8597903" cy="5737035"/>
          </a:xfrm>
        </p:spPr>
      </p:pic>
    </p:spTree>
    <p:extLst>
      <p:ext uri="{BB962C8B-B14F-4D97-AF65-F5344CB8AC3E}">
        <p14:creationId xmlns:p14="http://schemas.microsoft.com/office/powerpoint/2010/main" val="383874250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1" y="1027908"/>
            <a:ext cx="7615450" cy="5711588"/>
          </a:xfrm>
        </p:spPr>
      </p:pic>
    </p:spTree>
    <p:extLst>
      <p:ext uri="{BB962C8B-B14F-4D97-AF65-F5344CB8AC3E}">
        <p14:creationId xmlns:p14="http://schemas.microsoft.com/office/powerpoint/2010/main" val="221552259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9214" y="1763527"/>
            <a:ext cx="5658483" cy="42438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4818" y="1735219"/>
            <a:ext cx="5658484" cy="424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9208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76316"/>
            <a:ext cx="903481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МКУ «ЮЖНАЯ ПОСЕЛЕНЧЕСКАЯ БИБЛИОТЕКА»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999742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68" y="1091821"/>
            <a:ext cx="8514833" cy="5674338"/>
          </a:xfrm>
        </p:spPr>
      </p:pic>
    </p:spTree>
    <p:extLst>
      <p:ext uri="{BB962C8B-B14F-4D97-AF65-F5344CB8AC3E}">
        <p14:creationId xmlns:p14="http://schemas.microsoft.com/office/powerpoint/2010/main" val="96276849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02" y="1027908"/>
            <a:ext cx="7614597" cy="5710948"/>
          </a:xfrm>
        </p:spPr>
      </p:pic>
    </p:spTree>
    <p:extLst>
      <p:ext uri="{BB962C8B-B14F-4D97-AF65-F5344CB8AC3E}">
        <p14:creationId xmlns:p14="http://schemas.microsoft.com/office/powerpoint/2010/main" val="113082414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68" y="1027908"/>
            <a:ext cx="7609369" cy="5707027"/>
          </a:xfrm>
        </p:spPr>
      </p:pic>
    </p:spTree>
    <p:extLst>
      <p:ext uri="{BB962C8B-B14F-4D97-AF65-F5344CB8AC3E}">
        <p14:creationId xmlns:p14="http://schemas.microsoft.com/office/powerpoint/2010/main" val="193360436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7" y="1063615"/>
            <a:ext cx="7615447" cy="5711585"/>
          </a:xfrm>
        </p:spPr>
      </p:pic>
    </p:spTree>
    <p:extLst>
      <p:ext uri="{BB962C8B-B14F-4D97-AF65-F5344CB8AC3E}">
        <p14:creationId xmlns:p14="http://schemas.microsoft.com/office/powerpoint/2010/main" val="153582340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04" y="1027908"/>
            <a:ext cx="4222793" cy="5695357"/>
          </a:xfrm>
        </p:spPr>
      </p:pic>
    </p:spTree>
    <p:extLst>
      <p:ext uri="{BB962C8B-B14F-4D97-AF65-F5344CB8AC3E}">
        <p14:creationId xmlns:p14="http://schemas.microsoft.com/office/powerpoint/2010/main" val="111347345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73" y="1078173"/>
            <a:ext cx="8526777" cy="5684517"/>
          </a:xfrm>
        </p:spPr>
      </p:pic>
    </p:spTree>
    <p:extLst>
      <p:ext uri="{BB962C8B-B14F-4D97-AF65-F5344CB8AC3E}">
        <p14:creationId xmlns:p14="http://schemas.microsoft.com/office/powerpoint/2010/main" val="2227556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25" y="1238772"/>
            <a:ext cx="8029646" cy="5353097"/>
          </a:xfrm>
        </p:spPr>
      </p:pic>
    </p:spTree>
    <p:extLst>
      <p:ext uri="{BB962C8B-B14F-4D97-AF65-F5344CB8AC3E}">
        <p14:creationId xmlns:p14="http://schemas.microsoft.com/office/powerpoint/2010/main" val="396699040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562416"/>
            <a:ext cx="91440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ОБЩЕСТВЕННАЯ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77002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09" y="1027908"/>
            <a:ext cx="7655542" cy="5741657"/>
          </a:xfrm>
        </p:spPr>
      </p:pic>
    </p:spTree>
    <p:extLst>
      <p:ext uri="{BB962C8B-B14F-4D97-AF65-F5344CB8AC3E}">
        <p14:creationId xmlns:p14="http://schemas.microsoft.com/office/powerpoint/2010/main" val="388068996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3" y="1044278"/>
            <a:ext cx="8598089" cy="5732059"/>
          </a:xfrm>
        </p:spPr>
      </p:pic>
    </p:spTree>
    <p:extLst>
      <p:ext uri="{BB962C8B-B14F-4D97-AF65-F5344CB8AC3E}">
        <p14:creationId xmlns:p14="http://schemas.microsoft.com/office/powerpoint/2010/main" val="145109396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80" y="1064525"/>
            <a:ext cx="8608662" cy="5739109"/>
          </a:xfrm>
        </p:spPr>
      </p:pic>
    </p:spTree>
    <p:extLst>
      <p:ext uri="{BB962C8B-B14F-4D97-AF65-F5344CB8AC3E}">
        <p14:creationId xmlns:p14="http://schemas.microsoft.com/office/powerpoint/2010/main" val="277243592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90" y="1121809"/>
            <a:ext cx="8475259" cy="5647967"/>
          </a:xfrm>
        </p:spPr>
      </p:pic>
    </p:spTree>
    <p:extLst>
      <p:ext uri="{BB962C8B-B14F-4D97-AF65-F5344CB8AC3E}">
        <p14:creationId xmlns:p14="http://schemas.microsoft.com/office/powerpoint/2010/main" val="257384052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1" y="1118192"/>
            <a:ext cx="8447964" cy="5629777"/>
          </a:xfrm>
        </p:spPr>
      </p:pic>
    </p:spTree>
    <p:extLst>
      <p:ext uri="{BB962C8B-B14F-4D97-AF65-F5344CB8AC3E}">
        <p14:creationId xmlns:p14="http://schemas.microsoft.com/office/powerpoint/2010/main" val="118332162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55" y="1078172"/>
            <a:ext cx="8466718" cy="5642275"/>
          </a:xfrm>
        </p:spPr>
      </p:pic>
    </p:spTree>
    <p:extLst>
      <p:ext uri="{BB962C8B-B14F-4D97-AF65-F5344CB8AC3E}">
        <p14:creationId xmlns:p14="http://schemas.microsoft.com/office/powerpoint/2010/main" val="388917704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6" y="1081814"/>
            <a:ext cx="8625385" cy="5748011"/>
          </a:xfrm>
        </p:spPr>
      </p:pic>
    </p:spTree>
    <p:extLst>
      <p:ext uri="{BB962C8B-B14F-4D97-AF65-F5344CB8AC3E}">
        <p14:creationId xmlns:p14="http://schemas.microsoft.com/office/powerpoint/2010/main" val="281210330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117" y="2425939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 ЮЖНОГО СЕЛЬСКОГО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32757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7" y="1044278"/>
            <a:ext cx="8625387" cy="5750258"/>
          </a:xfrm>
        </p:spPr>
      </p:pic>
    </p:spTree>
    <p:extLst>
      <p:ext uri="{BB962C8B-B14F-4D97-AF65-F5344CB8AC3E}">
        <p14:creationId xmlns:p14="http://schemas.microsoft.com/office/powerpoint/2010/main" val="289864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0495"/>
            <a:ext cx="7465325" cy="5596997"/>
          </a:xfrm>
        </p:spPr>
      </p:pic>
    </p:spTree>
    <p:extLst>
      <p:ext uri="{BB962C8B-B14F-4D97-AF65-F5344CB8AC3E}">
        <p14:creationId xmlns:p14="http://schemas.microsoft.com/office/powerpoint/2010/main" val="147551730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38" y="1126164"/>
            <a:ext cx="8502556" cy="5668371"/>
          </a:xfrm>
        </p:spPr>
      </p:pic>
    </p:spTree>
    <p:extLst>
      <p:ext uri="{BB962C8B-B14F-4D97-AF65-F5344CB8AC3E}">
        <p14:creationId xmlns:p14="http://schemas.microsoft.com/office/powerpoint/2010/main" val="45983282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07" y="1078173"/>
            <a:ext cx="8574543" cy="5716363"/>
          </a:xfrm>
        </p:spPr>
      </p:pic>
    </p:spTree>
    <p:extLst>
      <p:ext uri="{BB962C8B-B14F-4D97-AF65-F5344CB8AC3E}">
        <p14:creationId xmlns:p14="http://schemas.microsoft.com/office/powerpoint/2010/main" val="179274750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98" y="1037230"/>
            <a:ext cx="8651343" cy="5765309"/>
          </a:xfrm>
        </p:spPr>
      </p:pic>
    </p:spTree>
    <p:extLst>
      <p:ext uri="{BB962C8B-B14F-4D97-AF65-F5344CB8AC3E}">
        <p14:creationId xmlns:p14="http://schemas.microsoft.com/office/powerpoint/2010/main" val="92803317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9" y="1097732"/>
            <a:ext cx="8516204" cy="5661945"/>
          </a:xfrm>
        </p:spPr>
      </p:pic>
    </p:spTree>
    <p:extLst>
      <p:ext uri="{BB962C8B-B14F-4D97-AF65-F5344CB8AC3E}">
        <p14:creationId xmlns:p14="http://schemas.microsoft.com/office/powerpoint/2010/main" val="177502820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6072" y="2999145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ТЕРРИТОРИАЛЬНОЕ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ОБЩЕСТВЕННОЕ САМОУПРАВЛЕНИЕ И РАБОТА С НАСЕЛЕНИЕМ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495392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77" y="1064525"/>
            <a:ext cx="8554071" cy="5702715"/>
          </a:xfrm>
        </p:spPr>
      </p:pic>
    </p:spTree>
    <p:extLst>
      <p:ext uri="{BB962C8B-B14F-4D97-AF65-F5344CB8AC3E}">
        <p14:creationId xmlns:p14="http://schemas.microsoft.com/office/powerpoint/2010/main" val="86281375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89" y="1114501"/>
            <a:ext cx="8434316" cy="5627880"/>
          </a:xfrm>
        </p:spPr>
      </p:pic>
    </p:spTree>
    <p:extLst>
      <p:ext uri="{BB962C8B-B14F-4D97-AF65-F5344CB8AC3E}">
        <p14:creationId xmlns:p14="http://schemas.microsoft.com/office/powerpoint/2010/main" val="136864116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89" y="1091822"/>
            <a:ext cx="8350222" cy="5564640"/>
          </a:xfrm>
        </p:spPr>
      </p:pic>
    </p:spTree>
    <p:extLst>
      <p:ext uri="{BB962C8B-B14F-4D97-AF65-F5344CB8AC3E}">
        <p14:creationId xmlns:p14="http://schemas.microsoft.com/office/powerpoint/2010/main" val="128666623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17" y="1091821"/>
            <a:ext cx="8528481" cy="5683434"/>
          </a:xfrm>
        </p:spPr>
      </p:pic>
    </p:spTree>
    <p:extLst>
      <p:ext uri="{BB962C8B-B14F-4D97-AF65-F5344CB8AC3E}">
        <p14:creationId xmlns:p14="http://schemas.microsoft.com/office/powerpoint/2010/main" val="394432610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7" y="1050878"/>
            <a:ext cx="8630862" cy="5751661"/>
          </a:xfrm>
        </p:spPr>
      </p:pic>
    </p:spTree>
    <p:extLst>
      <p:ext uri="{BB962C8B-B14F-4D97-AF65-F5344CB8AC3E}">
        <p14:creationId xmlns:p14="http://schemas.microsoft.com/office/powerpoint/2010/main" val="183381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173" y="1102106"/>
            <a:ext cx="8365223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в конкурсе «Лучшее поселение по развитию малого предпринимательства в АПК» в Южно-предгорной природно-климатической зоне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83" y="2433378"/>
            <a:ext cx="3125300" cy="435133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318" y="2427669"/>
            <a:ext cx="3267785" cy="435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4557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593" y="2617008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ОБРАЩЕНИЯ ЖИТЕЛЕЙ, ВСТРЕЧИ И СХОДЫ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08085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4" y="1098870"/>
            <a:ext cx="8461612" cy="5641074"/>
          </a:xfrm>
        </p:spPr>
      </p:pic>
    </p:spTree>
    <p:extLst>
      <p:ext uri="{BB962C8B-B14F-4D97-AF65-F5344CB8AC3E}">
        <p14:creationId xmlns:p14="http://schemas.microsoft.com/office/powerpoint/2010/main" val="69627132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62" y="1027908"/>
            <a:ext cx="7734949" cy="5801212"/>
          </a:xfrm>
        </p:spPr>
      </p:pic>
    </p:spTree>
    <p:extLst>
      <p:ext uri="{BB962C8B-B14F-4D97-AF65-F5344CB8AC3E}">
        <p14:creationId xmlns:p14="http://schemas.microsoft.com/office/powerpoint/2010/main" val="181384656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2" y="1064526"/>
            <a:ext cx="8622310" cy="5748206"/>
          </a:xfrm>
        </p:spPr>
      </p:pic>
    </p:spTree>
    <p:extLst>
      <p:ext uri="{BB962C8B-B14F-4D97-AF65-F5344CB8AC3E}">
        <p14:creationId xmlns:p14="http://schemas.microsoft.com/office/powerpoint/2010/main" val="373291840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11" y="1139825"/>
            <a:ext cx="2271425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040" y="1640542"/>
            <a:ext cx="2604374" cy="48812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091" y="1139825"/>
            <a:ext cx="219499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4101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859" y="1252633"/>
            <a:ext cx="5328398" cy="57616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СПЮЖНОЕ.РФ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59" y="1828800"/>
            <a:ext cx="8440304" cy="4716864"/>
          </a:xfrm>
        </p:spPr>
      </p:pic>
    </p:spTree>
    <p:extLst>
      <p:ext uri="{BB962C8B-B14F-4D97-AF65-F5344CB8AC3E}">
        <p14:creationId xmlns:p14="http://schemas.microsoft.com/office/powerpoint/2010/main" val="394061122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342" y="2238233"/>
            <a:ext cx="8556293" cy="2277544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ОБЩЕСТВЕННЫМИ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510393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11" y="1091821"/>
            <a:ext cx="8446595" cy="5628864"/>
          </a:xfrm>
        </p:spPr>
      </p:pic>
    </p:spTree>
    <p:extLst>
      <p:ext uri="{BB962C8B-B14F-4D97-AF65-F5344CB8AC3E}">
        <p14:creationId xmlns:p14="http://schemas.microsoft.com/office/powerpoint/2010/main" val="109145930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11" y="1554211"/>
            <a:ext cx="8470580" cy="4764701"/>
          </a:xfrm>
        </p:spPr>
      </p:pic>
    </p:spTree>
    <p:extLst>
      <p:ext uri="{BB962C8B-B14F-4D97-AF65-F5344CB8AC3E}">
        <p14:creationId xmlns:p14="http://schemas.microsoft.com/office/powerpoint/2010/main" val="300121715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52" y="1064525"/>
            <a:ext cx="8555793" cy="5701634"/>
          </a:xfrm>
        </p:spPr>
      </p:pic>
    </p:spTree>
    <p:extLst>
      <p:ext uri="{BB962C8B-B14F-4D97-AF65-F5344CB8AC3E}">
        <p14:creationId xmlns:p14="http://schemas.microsoft.com/office/powerpoint/2010/main" val="1492963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890" y="260336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ФОНД</a:t>
            </a:r>
            <a:endParaRPr lang="ru-RU" sz="6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04060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4" y="1090908"/>
            <a:ext cx="8461611" cy="5638872"/>
          </a:xfrm>
        </p:spPr>
      </p:pic>
    </p:spTree>
    <p:extLst>
      <p:ext uri="{BB962C8B-B14F-4D97-AF65-F5344CB8AC3E}">
        <p14:creationId xmlns:p14="http://schemas.microsoft.com/office/powerpoint/2010/main" val="254542240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3" y="1054528"/>
            <a:ext cx="8611738" cy="5738917"/>
          </a:xfrm>
        </p:spPr>
      </p:pic>
    </p:spTree>
    <p:extLst>
      <p:ext uri="{BB962C8B-B14F-4D97-AF65-F5344CB8AC3E}">
        <p14:creationId xmlns:p14="http://schemas.microsoft.com/office/powerpoint/2010/main" val="22176755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33" y="1072943"/>
            <a:ext cx="8519167" cy="5677227"/>
          </a:xfrm>
        </p:spPr>
      </p:pic>
    </p:spTree>
    <p:extLst>
      <p:ext uri="{BB962C8B-B14F-4D97-AF65-F5344CB8AC3E}">
        <p14:creationId xmlns:p14="http://schemas.microsoft.com/office/powerpoint/2010/main" val="96050627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1061163"/>
            <a:ext cx="7886700" cy="57656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ПЛАНЫ НА 2020 ГОД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490" y="1637732"/>
            <a:ext cx="8475259" cy="5049671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Братских могил в х.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Евсеевском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Новотроицком;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линии уличного освещения в х. Красный по ул. Железнодорожной;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тротуара в х. Новотроицком по ул. Шоссейной;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ПСД на ремонт здания клуба в п. Южный и СКЦ х. Черноморского;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мероприятий в рамках проекта «Инициативное бюджетирование»;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2-го этапа и сдача в эксплуатацию газопровода в х. Черноморском;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ПСД для строительства очистных в п. Южный;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детских площадок в х. Новотроицком и Красном;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различных Всероссийских и краевых конкурсах;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фестивалей с целью развития инвестиционной привлекательности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54547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8" y="1281953"/>
            <a:ext cx="4249271" cy="2832847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6" name="TextBox 5"/>
          <p:cNvSpPr txBox="1"/>
          <p:nvPr/>
        </p:nvSpPr>
        <p:spPr>
          <a:xfrm>
            <a:off x="4679577" y="1272988"/>
            <a:ext cx="42492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</a:rPr>
              <a:t>Н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</a:rPr>
              <a:t>е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</a:rPr>
              <a:t>бывает сильным государство, где люди недовольны, молчаливы, озлобленны, где люди дико сцепляются друг с другом, где люди перестали помогать друг другу, выручать друг друга. Где одному нечем помочь другому. Наша сила в нас самих. Как из малого складывается многое, так и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</a:rPr>
              <a:t>процветание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2728" y="4319976"/>
            <a:ext cx="8485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</a:rPr>
              <a:t>нашей страны складывается из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</a:rPr>
              <a:t>благополучия маленьких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</a:rPr>
              <a:t>хуторов, поселков, деревень. И наша с вами главная задача – продолжать делать добрые дела, помогать друг другу, облагораживать родные хутора.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1682049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3081032"/>
            <a:ext cx="7886700" cy="1325563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endParaRPr lang="ru-RU" sz="5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1714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жилого фонда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92, 147 тыс.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м2.</a:t>
            </a:r>
          </a:p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жилые строения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85,812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м2</a:t>
            </a:r>
          </a:p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многоквартирные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дома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6,335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 м2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 домов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6418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548768"/>
            <a:ext cx="8980227" cy="1325563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ЖИЛИЩНО-КОМУНАЛЬНОЕ ХОЗЯЙСТВО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493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267573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ГАЗИФИКАЦИЯ</a:t>
            </a:r>
            <a:endParaRPr lang="ru-RU" sz="6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577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7960" y="719968"/>
            <a:ext cx="78867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4059" y="1907511"/>
            <a:ext cx="7886700" cy="4351338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 общая численность населения увеличилась на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 и составила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4519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человек.     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продолжительность жизни в поселении составляет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 лет.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Трудоспособное население составляет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2 094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человек,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47%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общей численности населения. 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безработицы за отчетный период составил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0,1%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среднем районном уровне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0,3 %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302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360" y="1799773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строительства подводящего газопровода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высокого давления к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Черноморский с установкой ШРП 1 и ШРП 2 и газопровода низкого давления в х.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Черноморский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375" y="3794077"/>
            <a:ext cx="8584443" cy="3493827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стоимость проекта –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40,5 млн. рублей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этапа (2019 год) –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20 834 628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из местного бюджета –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3 168 000 рублей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3140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92" y="1433019"/>
            <a:ext cx="8775532" cy="4940489"/>
          </a:xfrm>
        </p:spPr>
      </p:pic>
    </p:spTree>
    <p:extLst>
      <p:ext uri="{BB962C8B-B14F-4D97-AF65-F5344CB8AC3E}">
        <p14:creationId xmlns:p14="http://schemas.microsoft.com/office/powerpoint/2010/main" val="41861791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75" y="1171659"/>
            <a:ext cx="4061052" cy="54147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273" y="1171659"/>
            <a:ext cx="4075554" cy="543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32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01" y="1131628"/>
            <a:ext cx="4161713" cy="554895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654" y="1131628"/>
            <a:ext cx="4155743" cy="55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75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753" y="2398643"/>
            <a:ext cx="8542644" cy="1325563"/>
          </a:xfrm>
        </p:spPr>
        <p:txBody>
          <a:bodyPr>
            <a:noAutofit/>
          </a:bodyPr>
          <a:lstStyle/>
          <a:p>
            <a:pPr algn="ctr"/>
            <a:r>
              <a:rPr lang="ru-RU" sz="5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ДОРОЖНОЕ ХОЗЯЙСТВО</a:t>
            </a:r>
            <a:endParaRPr lang="ru-RU" sz="5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273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4" y="1107969"/>
            <a:ext cx="7431949" cy="5573962"/>
          </a:xfrm>
        </p:spPr>
      </p:pic>
    </p:spTree>
    <p:extLst>
      <p:ext uri="{BB962C8B-B14F-4D97-AF65-F5344CB8AC3E}">
        <p14:creationId xmlns:p14="http://schemas.microsoft.com/office/powerpoint/2010/main" val="409725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51" y="1446663"/>
            <a:ext cx="8749100" cy="4921369"/>
          </a:xfrm>
        </p:spPr>
      </p:pic>
    </p:spTree>
    <p:extLst>
      <p:ext uri="{BB962C8B-B14F-4D97-AF65-F5344CB8AC3E}">
        <p14:creationId xmlns:p14="http://schemas.microsoft.com/office/powerpoint/2010/main" val="261817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140220"/>
            <a:ext cx="7315200" cy="5486400"/>
          </a:xfrm>
        </p:spPr>
      </p:pic>
    </p:spTree>
    <p:extLst>
      <p:ext uri="{BB962C8B-B14F-4D97-AF65-F5344CB8AC3E}">
        <p14:creationId xmlns:p14="http://schemas.microsoft.com/office/powerpoint/2010/main" val="4055296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31" y="1581507"/>
            <a:ext cx="8788740" cy="4943666"/>
          </a:xfrm>
        </p:spPr>
      </p:pic>
    </p:spTree>
    <p:extLst>
      <p:ext uri="{BB962C8B-B14F-4D97-AF65-F5344CB8AC3E}">
        <p14:creationId xmlns:p14="http://schemas.microsoft.com/office/powerpoint/2010/main" val="12739868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5739" y="1765232"/>
            <a:ext cx="5672130" cy="4254098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4851" y="1765232"/>
            <a:ext cx="5672130" cy="425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62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8600747"/>
              </p:ext>
            </p:extLst>
          </p:nvPr>
        </p:nvGraphicFramePr>
        <p:xfrm>
          <a:off x="605118" y="1180167"/>
          <a:ext cx="7937126" cy="5314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111282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14" y="1027908"/>
            <a:ext cx="7513837" cy="5635378"/>
          </a:xfrm>
        </p:spPr>
      </p:pic>
    </p:spTree>
    <p:extLst>
      <p:ext uri="{BB962C8B-B14F-4D97-AF65-F5344CB8AC3E}">
        <p14:creationId xmlns:p14="http://schemas.microsoft.com/office/powerpoint/2010/main" val="33180911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74" y="1184181"/>
            <a:ext cx="7404653" cy="5553490"/>
          </a:xfrm>
        </p:spPr>
      </p:pic>
    </p:spTree>
    <p:extLst>
      <p:ext uri="{BB962C8B-B14F-4D97-AF65-F5344CB8AC3E}">
        <p14:creationId xmlns:p14="http://schemas.microsoft.com/office/powerpoint/2010/main" val="13442902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286" y="2739837"/>
            <a:ext cx="8419815" cy="1325563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ВОДОСНАБЖЕНИЕ</a:t>
            </a:r>
            <a:endParaRPr lang="ru-RU" sz="6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0475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54" y="1103560"/>
            <a:ext cx="3169009" cy="563843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043" y="1103560"/>
            <a:ext cx="3159967" cy="562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97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11" y="1156884"/>
            <a:ext cx="3110836" cy="553493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660" y="1146428"/>
            <a:ext cx="3116713" cy="554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536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35" y="961255"/>
            <a:ext cx="7724633" cy="5793475"/>
          </a:xfrm>
        </p:spPr>
      </p:pic>
    </p:spTree>
    <p:extLst>
      <p:ext uri="{BB962C8B-B14F-4D97-AF65-F5344CB8AC3E}">
        <p14:creationId xmlns:p14="http://schemas.microsoft.com/office/powerpoint/2010/main" val="34842831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722" y="1027908"/>
            <a:ext cx="3187113" cy="5670645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18" y="1027908"/>
            <a:ext cx="3188085" cy="5672376"/>
          </a:xfrm>
        </p:spPr>
      </p:pic>
    </p:spTree>
    <p:extLst>
      <p:ext uri="{BB962C8B-B14F-4D97-AF65-F5344CB8AC3E}">
        <p14:creationId xmlns:p14="http://schemas.microsoft.com/office/powerpoint/2010/main" val="34876388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32" y="1027908"/>
            <a:ext cx="7478119" cy="5608589"/>
          </a:xfrm>
        </p:spPr>
      </p:pic>
    </p:spTree>
    <p:extLst>
      <p:ext uri="{BB962C8B-B14F-4D97-AF65-F5344CB8AC3E}">
        <p14:creationId xmlns:p14="http://schemas.microsoft.com/office/powerpoint/2010/main" val="32269372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889" y="2303109"/>
            <a:ext cx="8187803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ВОДООТВЕДЕНИЕ</a:t>
            </a:r>
            <a:endParaRPr lang="ru-RU" sz="6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8264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93" y="1230798"/>
            <a:ext cx="7268177" cy="5451132"/>
          </a:xfrm>
        </p:spPr>
      </p:pic>
    </p:spTree>
    <p:extLst>
      <p:ext uri="{BB962C8B-B14F-4D97-AF65-F5344CB8AC3E}">
        <p14:creationId xmlns:p14="http://schemas.microsoft.com/office/powerpoint/2010/main" val="2608118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8456" y="1960096"/>
            <a:ext cx="832709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сновная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поступлений приходится на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доходных источника: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налог на доходы физических лиц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7 451 336, 13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земельный налог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14 969 153, 37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уплаты акцизов на нефтепродукты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2 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560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495, 75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компенсационной стоимости вырубки зеленых насаждений составила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740,2 тыс. руб. 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2067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80" y="1128441"/>
            <a:ext cx="7350063" cy="5512547"/>
          </a:xfrm>
        </p:spPr>
      </p:pic>
    </p:spTree>
    <p:extLst>
      <p:ext uri="{BB962C8B-B14F-4D97-AF65-F5344CB8AC3E}">
        <p14:creationId xmlns:p14="http://schemas.microsoft.com/office/powerpoint/2010/main" val="316391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93" y="1015846"/>
            <a:ext cx="7500188" cy="5625141"/>
          </a:xfrm>
        </p:spPr>
      </p:pic>
    </p:spTree>
    <p:extLst>
      <p:ext uri="{BB962C8B-B14F-4D97-AF65-F5344CB8AC3E}">
        <p14:creationId xmlns:p14="http://schemas.microsoft.com/office/powerpoint/2010/main" val="23969632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90" y="1105469"/>
            <a:ext cx="3179441" cy="565699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557" y="1893626"/>
            <a:ext cx="5440908" cy="408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940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193" y="2603359"/>
            <a:ext cx="8542646" cy="1325563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УЛИЧНОЕ ОСВЕЩЕНИЕ</a:t>
            </a:r>
            <a:endParaRPr lang="ru-RU" sz="5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0898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9" y="1238772"/>
            <a:ext cx="4115644" cy="548752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52" y="1238772"/>
            <a:ext cx="4115645" cy="548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485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" y="1189854"/>
            <a:ext cx="8216789" cy="5477859"/>
          </a:xfrm>
        </p:spPr>
      </p:pic>
    </p:spTree>
    <p:extLst>
      <p:ext uri="{BB962C8B-B14F-4D97-AF65-F5344CB8AC3E}">
        <p14:creationId xmlns:p14="http://schemas.microsoft.com/office/powerpoint/2010/main" val="4656386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02" y="1027908"/>
            <a:ext cx="5701657" cy="57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837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17008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</a:t>
            </a:r>
            <a:endParaRPr lang="ru-RU" sz="6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0810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4185" y="1020220"/>
            <a:ext cx="7886700" cy="740342"/>
          </a:xfrm>
        </p:spPr>
        <p:txBody>
          <a:bodyPr>
            <a:normAutofit/>
          </a:bodyPr>
          <a:lstStyle/>
          <a:p>
            <a:pPr algn="ctr"/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1937982"/>
            <a:ext cx="3609140" cy="48121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535" y="1891565"/>
            <a:ext cx="3643952" cy="485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551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05" y="1043781"/>
            <a:ext cx="7628246" cy="5721184"/>
          </a:xfrm>
        </p:spPr>
      </p:pic>
    </p:spTree>
    <p:extLst>
      <p:ext uri="{BB962C8B-B14F-4D97-AF65-F5344CB8AC3E}">
        <p14:creationId xmlns:p14="http://schemas.microsoft.com/office/powerpoint/2010/main" val="1436309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003" y="25214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</a:t>
            </a:r>
            <a:endParaRPr lang="ru-RU" sz="5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6295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2" y="1027908"/>
            <a:ext cx="7423529" cy="5567646"/>
          </a:xfrm>
        </p:spPr>
      </p:pic>
    </p:spTree>
    <p:extLst>
      <p:ext uri="{BB962C8B-B14F-4D97-AF65-F5344CB8AC3E}">
        <p14:creationId xmlns:p14="http://schemas.microsoft.com/office/powerpoint/2010/main" val="14372241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979276"/>
            <a:ext cx="7886700" cy="672103"/>
          </a:xfrm>
        </p:spPr>
        <p:txBody>
          <a:bodyPr>
            <a:normAutofit fontScale="90000"/>
          </a:bodyPr>
          <a:lstStyle/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1644555"/>
            <a:ext cx="7820167" cy="5213445"/>
          </a:xfrm>
        </p:spPr>
      </p:pic>
    </p:spTree>
    <p:extLst>
      <p:ext uri="{BB962C8B-B14F-4D97-AF65-F5344CB8AC3E}">
        <p14:creationId xmlns:p14="http://schemas.microsoft.com/office/powerpoint/2010/main" val="34193179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4" y="1078173"/>
            <a:ext cx="8615487" cy="5743658"/>
          </a:xfrm>
        </p:spPr>
      </p:pic>
    </p:spTree>
    <p:extLst>
      <p:ext uri="{BB962C8B-B14F-4D97-AF65-F5344CB8AC3E}">
        <p14:creationId xmlns:p14="http://schemas.microsoft.com/office/powerpoint/2010/main" val="26771264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39" y="1271517"/>
            <a:ext cx="8379724" cy="5586483"/>
          </a:xfrm>
        </p:spPr>
      </p:pic>
    </p:spTree>
    <p:extLst>
      <p:ext uri="{BB962C8B-B14F-4D97-AF65-F5344CB8AC3E}">
        <p14:creationId xmlns:p14="http://schemas.microsoft.com/office/powerpoint/2010/main" val="39680177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68" y="1153461"/>
            <a:ext cx="8338782" cy="5559188"/>
          </a:xfrm>
        </p:spPr>
      </p:pic>
    </p:spTree>
    <p:extLst>
      <p:ext uri="{BB962C8B-B14F-4D97-AF65-F5344CB8AC3E}">
        <p14:creationId xmlns:p14="http://schemas.microsoft.com/office/powerpoint/2010/main" val="8130358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7" y="1174615"/>
            <a:ext cx="8188648" cy="5459099"/>
          </a:xfrm>
        </p:spPr>
      </p:pic>
    </p:spTree>
    <p:extLst>
      <p:ext uri="{BB962C8B-B14F-4D97-AF65-F5344CB8AC3E}">
        <p14:creationId xmlns:p14="http://schemas.microsoft.com/office/powerpoint/2010/main" val="1032968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3682" y="1732961"/>
            <a:ext cx="5628171" cy="42211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4853" y="1731622"/>
            <a:ext cx="5629702" cy="422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664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1109" y="1781439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4598365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46" y="1144362"/>
            <a:ext cx="8408710" cy="5605807"/>
          </a:xfrm>
        </p:spPr>
      </p:pic>
    </p:spTree>
    <p:extLst>
      <p:ext uri="{BB962C8B-B14F-4D97-AF65-F5344CB8AC3E}">
        <p14:creationId xmlns:p14="http://schemas.microsoft.com/office/powerpoint/2010/main" val="30974521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992925"/>
            <a:ext cx="7873904" cy="972354"/>
          </a:xfrm>
        </p:spPr>
        <p:txBody>
          <a:bodyPr>
            <a:normAutofit/>
          </a:bodyPr>
          <a:lstStyle/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00" y="2065575"/>
            <a:ext cx="3492973" cy="46572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690" y="2025768"/>
            <a:ext cx="3552684" cy="473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95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4" y="1086344"/>
            <a:ext cx="8543499" cy="5693441"/>
          </a:xfrm>
        </p:spPr>
      </p:pic>
    </p:spTree>
    <p:extLst>
      <p:ext uri="{BB962C8B-B14F-4D97-AF65-F5344CB8AC3E}">
        <p14:creationId xmlns:p14="http://schemas.microsoft.com/office/powerpoint/2010/main" val="12741269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5128" y="747264"/>
            <a:ext cx="7886700" cy="1325563"/>
          </a:xfrm>
        </p:spPr>
        <p:txBody>
          <a:bodyPr/>
          <a:lstStyle/>
          <a:p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44" y="1757742"/>
            <a:ext cx="3733436" cy="49779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91" y="1757742"/>
            <a:ext cx="3733437" cy="497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719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87" y="1108014"/>
            <a:ext cx="8628349" cy="5749986"/>
          </a:xfrm>
        </p:spPr>
      </p:pic>
    </p:spTree>
    <p:extLst>
      <p:ext uri="{BB962C8B-B14F-4D97-AF65-F5344CB8AC3E}">
        <p14:creationId xmlns:p14="http://schemas.microsoft.com/office/powerpoint/2010/main" val="36938692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706321"/>
            <a:ext cx="7886700" cy="1325563"/>
          </a:xfrm>
        </p:spPr>
        <p:txBody>
          <a:bodyPr/>
          <a:lstStyle/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74" y="1745056"/>
            <a:ext cx="3304275" cy="49641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868" y="1745056"/>
            <a:ext cx="2790048" cy="496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195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1" y="1118193"/>
            <a:ext cx="8475259" cy="5647966"/>
          </a:xfrm>
        </p:spPr>
      </p:pic>
    </p:spTree>
    <p:extLst>
      <p:ext uri="{BB962C8B-B14F-4D97-AF65-F5344CB8AC3E}">
        <p14:creationId xmlns:p14="http://schemas.microsoft.com/office/powerpoint/2010/main" val="32558258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3" y="1150021"/>
            <a:ext cx="8420668" cy="5611586"/>
          </a:xfrm>
        </p:spPr>
      </p:pic>
    </p:spTree>
    <p:extLst>
      <p:ext uri="{BB962C8B-B14F-4D97-AF65-F5344CB8AC3E}">
        <p14:creationId xmlns:p14="http://schemas.microsoft.com/office/powerpoint/2010/main" val="41950959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1" y="1027908"/>
            <a:ext cx="8487197" cy="5664032"/>
          </a:xfrm>
        </p:spPr>
      </p:pic>
    </p:spTree>
    <p:extLst>
      <p:ext uri="{BB962C8B-B14F-4D97-AF65-F5344CB8AC3E}">
        <p14:creationId xmlns:p14="http://schemas.microsoft.com/office/powerpoint/2010/main" val="577155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719969"/>
            <a:ext cx="7886700" cy="1325563"/>
          </a:xfrm>
        </p:spPr>
        <p:txBody>
          <a:bodyPr/>
          <a:lstStyle/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193" y="1671851"/>
            <a:ext cx="3889611" cy="5186149"/>
          </a:xfrm>
        </p:spPr>
      </p:pic>
    </p:spTree>
    <p:extLst>
      <p:ext uri="{BB962C8B-B14F-4D97-AF65-F5344CB8AC3E}">
        <p14:creationId xmlns:p14="http://schemas.microsoft.com/office/powerpoint/2010/main" val="13240167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651730"/>
            <a:ext cx="7886700" cy="1325563"/>
          </a:xfrm>
        </p:spPr>
        <p:txBody>
          <a:bodyPr/>
          <a:lstStyle/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35" y="1603281"/>
            <a:ext cx="2920620" cy="519649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894" y="1598033"/>
            <a:ext cx="2923570" cy="520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632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64" y="1082037"/>
            <a:ext cx="8505519" cy="5668132"/>
          </a:xfrm>
        </p:spPr>
      </p:pic>
    </p:spTree>
    <p:extLst>
      <p:ext uri="{BB962C8B-B14F-4D97-AF65-F5344CB8AC3E}">
        <p14:creationId xmlns:p14="http://schemas.microsoft.com/office/powerpoint/2010/main" val="16073142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598" y="760912"/>
            <a:ext cx="8802806" cy="1325563"/>
          </a:xfrm>
        </p:spPr>
        <p:txBody>
          <a:bodyPr>
            <a:normAutofit/>
          </a:bodyPr>
          <a:lstStyle/>
          <a:p>
            <a:pPr algn="ctr"/>
            <a:endParaRPr lang="ru-RU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3" y="1705037"/>
            <a:ext cx="7550176" cy="5031485"/>
          </a:xfrm>
        </p:spPr>
      </p:pic>
    </p:spTree>
    <p:extLst>
      <p:ext uri="{BB962C8B-B14F-4D97-AF65-F5344CB8AC3E}">
        <p14:creationId xmlns:p14="http://schemas.microsoft.com/office/powerpoint/2010/main" val="3474954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9" y="1091822"/>
            <a:ext cx="8514833" cy="5674338"/>
          </a:xfrm>
        </p:spPr>
      </p:pic>
    </p:spTree>
    <p:extLst>
      <p:ext uri="{BB962C8B-B14F-4D97-AF65-F5344CB8AC3E}">
        <p14:creationId xmlns:p14="http://schemas.microsoft.com/office/powerpoint/2010/main" val="23201172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4" y="1690690"/>
            <a:ext cx="8506473" cy="4784891"/>
          </a:xfrm>
        </p:spPr>
      </p:pic>
    </p:spTree>
    <p:extLst>
      <p:ext uri="{BB962C8B-B14F-4D97-AF65-F5344CB8AC3E}">
        <p14:creationId xmlns:p14="http://schemas.microsoft.com/office/powerpoint/2010/main" val="16361258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7" y="1521666"/>
            <a:ext cx="8698279" cy="4892782"/>
          </a:xfrm>
        </p:spPr>
      </p:pic>
    </p:spTree>
    <p:extLst>
      <p:ext uri="{BB962C8B-B14F-4D97-AF65-F5344CB8AC3E}">
        <p14:creationId xmlns:p14="http://schemas.microsoft.com/office/powerpoint/2010/main" val="31730357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638082"/>
            <a:ext cx="7886700" cy="1325563"/>
          </a:xfrm>
        </p:spPr>
        <p:txBody>
          <a:bodyPr>
            <a:normAutofit/>
          </a:bodyPr>
          <a:lstStyle/>
          <a:p>
            <a:pPr algn="ctr"/>
            <a:endParaRPr lang="ru-RU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07" y="1653880"/>
            <a:ext cx="3760802" cy="501440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608" y="2393696"/>
            <a:ext cx="4713027" cy="353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867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400" y="679025"/>
            <a:ext cx="8620940" cy="1325563"/>
          </a:xfrm>
        </p:spPr>
        <p:txBody>
          <a:bodyPr>
            <a:normAutofit/>
          </a:bodyPr>
          <a:lstStyle/>
          <a:p>
            <a:pPr algn="ctr"/>
            <a:endParaRPr lang="ru-RU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00" y="1728942"/>
            <a:ext cx="8620940" cy="4849279"/>
          </a:xfrm>
        </p:spPr>
      </p:pic>
    </p:spTree>
    <p:extLst>
      <p:ext uri="{BB962C8B-B14F-4D97-AF65-F5344CB8AC3E}">
        <p14:creationId xmlns:p14="http://schemas.microsoft.com/office/powerpoint/2010/main" val="12379871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4" y="1690690"/>
            <a:ext cx="8778435" cy="4942123"/>
          </a:xfrm>
        </p:spPr>
      </p:pic>
    </p:spTree>
    <p:extLst>
      <p:ext uri="{BB962C8B-B14F-4D97-AF65-F5344CB8AC3E}">
        <p14:creationId xmlns:p14="http://schemas.microsoft.com/office/powerpoint/2010/main" val="22877244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883742"/>
            <a:ext cx="8378871" cy="794933"/>
          </a:xfrm>
        </p:spPr>
        <p:txBody>
          <a:bodyPr/>
          <a:lstStyle/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1589965"/>
            <a:ext cx="7902053" cy="5268035"/>
          </a:xfrm>
        </p:spPr>
      </p:pic>
    </p:spTree>
    <p:extLst>
      <p:ext uri="{BB962C8B-B14F-4D97-AF65-F5344CB8AC3E}">
        <p14:creationId xmlns:p14="http://schemas.microsoft.com/office/powerpoint/2010/main" val="4606727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10" y="1027908"/>
            <a:ext cx="7984200" cy="5656445"/>
          </a:xfrm>
        </p:spPr>
      </p:pic>
    </p:spTree>
    <p:extLst>
      <p:ext uri="{BB962C8B-B14F-4D97-AF65-F5344CB8AC3E}">
        <p14:creationId xmlns:p14="http://schemas.microsoft.com/office/powerpoint/2010/main" val="21409671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595" y="2685247"/>
            <a:ext cx="7886700" cy="849524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endParaRPr lang="ru-RU" sz="6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811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90" y="1128439"/>
            <a:ext cx="7492621" cy="5619465"/>
          </a:xfrm>
        </p:spPr>
      </p:pic>
    </p:spTree>
    <p:extLst>
      <p:ext uri="{BB962C8B-B14F-4D97-AF65-F5344CB8AC3E}">
        <p14:creationId xmlns:p14="http://schemas.microsoft.com/office/powerpoint/2010/main" val="9246348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259160"/>
            <a:ext cx="8229600" cy="5484257"/>
          </a:xfrm>
        </p:spPr>
      </p:pic>
    </p:spTree>
    <p:extLst>
      <p:ext uri="{BB962C8B-B14F-4D97-AF65-F5344CB8AC3E}">
        <p14:creationId xmlns:p14="http://schemas.microsoft.com/office/powerpoint/2010/main" val="4192713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25" y="1078173"/>
            <a:ext cx="7519915" cy="5639936"/>
          </a:xfrm>
        </p:spPr>
      </p:pic>
    </p:spTree>
    <p:extLst>
      <p:ext uri="{BB962C8B-B14F-4D97-AF65-F5344CB8AC3E}">
        <p14:creationId xmlns:p14="http://schemas.microsoft.com/office/powerpoint/2010/main" val="17435608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9" y="1279714"/>
            <a:ext cx="4025058" cy="536674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036" y="1915922"/>
            <a:ext cx="4414895" cy="331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7787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88" y="2659771"/>
            <a:ext cx="8938430" cy="87182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</a:t>
            </a:r>
            <a:endParaRPr lang="ru-RU" sz="3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0888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1043781"/>
            <a:ext cx="7886699" cy="5915024"/>
          </a:xfrm>
        </p:spPr>
      </p:pic>
    </p:spTree>
    <p:extLst>
      <p:ext uri="{BB962C8B-B14F-4D97-AF65-F5344CB8AC3E}">
        <p14:creationId xmlns:p14="http://schemas.microsoft.com/office/powerpoint/2010/main" val="41223045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20" y="1027908"/>
            <a:ext cx="7541131" cy="5655848"/>
          </a:xfrm>
        </p:spPr>
      </p:pic>
    </p:spTree>
    <p:extLst>
      <p:ext uri="{BB962C8B-B14F-4D97-AF65-F5344CB8AC3E}">
        <p14:creationId xmlns:p14="http://schemas.microsoft.com/office/powerpoint/2010/main" val="17000885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30" y="1027908"/>
            <a:ext cx="7655542" cy="5741656"/>
          </a:xfrm>
        </p:spPr>
      </p:pic>
    </p:spTree>
    <p:extLst>
      <p:ext uri="{BB962C8B-B14F-4D97-AF65-F5344CB8AC3E}">
        <p14:creationId xmlns:p14="http://schemas.microsoft.com/office/powerpoint/2010/main" val="12431389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4" y="1027907"/>
            <a:ext cx="4285397" cy="571386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61" y="1027906"/>
            <a:ext cx="4285397" cy="571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2258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61" y="1027908"/>
            <a:ext cx="7669190" cy="5751892"/>
          </a:xfrm>
        </p:spPr>
      </p:pic>
    </p:spTree>
    <p:extLst>
      <p:ext uri="{BB962C8B-B14F-4D97-AF65-F5344CB8AC3E}">
        <p14:creationId xmlns:p14="http://schemas.microsoft.com/office/powerpoint/2010/main" val="12446826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38" y="1027908"/>
            <a:ext cx="7650313" cy="5737735"/>
          </a:xfrm>
        </p:spPr>
      </p:pic>
    </p:spTree>
    <p:extLst>
      <p:ext uri="{BB962C8B-B14F-4D97-AF65-F5344CB8AC3E}">
        <p14:creationId xmlns:p14="http://schemas.microsoft.com/office/powerpoint/2010/main" val="1731225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598" y="976856"/>
            <a:ext cx="4380930" cy="5848461"/>
          </a:xfrm>
        </p:spPr>
      </p:pic>
    </p:spTree>
    <p:extLst>
      <p:ext uri="{BB962C8B-B14F-4D97-AF65-F5344CB8AC3E}">
        <p14:creationId xmlns:p14="http://schemas.microsoft.com/office/powerpoint/2010/main" val="30148774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03108"/>
            <a:ext cx="91440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ПОЛИТИКА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245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029492"/>
            <a:ext cx="7601803" cy="5701353"/>
          </a:xfrm>
        </p:spPr>
      </p:pic>
    </p:spTree>
    <p:extLst>
      <p:ext uri="{BB962C8B-B14F-4D97-AF65-F5344CB8AC3E}">
        <p14:creationId xmlns:p14="http://schemas.microsoft.com/office/powerpoint/2010/main" val="68540036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5" y="1153462"/>
            <a:ext cx="8447963" cy="5631975"/>
          </a:xfrm>
        </p:spPr>
      </p:pic>
    </p:spTree>
    <p:extLst>
      <p:ext uri="{BB962C8B-B14F-4D97-AF65-F5344CB8AC3E}">
        <p14:creationId xmlns:p14="http://schemas.microsoft.com/office/powerpoint/2010/main" val="184528221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6" y="1107969"/>
            <a:ext cx="8516202" cy="5677468"/>
          </a:xfrm>
        </p:spPr>
      </p:pic>
    </p:spTree>
    <p:extLst>
      <p:ext uri="{BB962C8B-B14F-4D97-AF65-F5344CB8AC3E}">
        <p14:creationId xmlns:p14="http://schemas.microsoft.com/office/powerpoint/2010/main" val="348475493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66" y="1027908"/>
            <a:ext cx="3800292" cy="57004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959" y="1924388"/>
            <a:ext cx="4771676" cy="317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0612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9" y="1080672"/>
            <a:ext cx="4088349" cy="545113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870" y="2153788"/>
            <a:ext cx="4493145" cy="252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4006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1269241"/>
            <a:ext cx="8243054" cy="5493224"/>
          </a:xfrm>
        </p:spPr>
      </p:pic>
    </p:spTree>
    <p:extLst>
      <p:ext uri="{BB962C8B-B14F-4D97-AF65-F5344CB8AC3E}">
        <p14:creationId xmlns:p14="http://schemas.microsoft.com/office/powerpoint/2010/main" val="270705612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2" y="1171658"/>
            <a:ext cx="8187802" cy="5458535"/>
          </a:xfrm>
        </p:spPr>
      </p:pic>
    </p:spTree>
    <p:extLst>
      <p:ext uri="{BB962C8B-B14F-4D97-AF65-F5344CB8AC3E}">
        <p14:creationId xmlns:p14="http://schemas.microsoft.com/office/powerpoint/2010/main" val="149098622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26" y="1027908"/>
            <a:ext cx="8476949" cy="5651299"/>
          </a:xfrm>
        </p:spPr>
      </p:pic>
    </p:spTree>
    <p:extLst>
      <p:ext uri="{BB962C8B-B14F-4D97-AF65-F5344CB8AC3E}">
        <p14:creationId xmlns:p14="http://schemas.microsoft.com/office/powerpoint/2010/main" val="90155138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16" y="1027908"/>
            <a:ext cx="8548961" cy="5697081"/>
          </a:xfrm>
        </p:spPr>
      </p:pic>
    </p:spTree>
    <p:extLst>
      <p:ext uri="{BB962C8B-B14F-4D97-AF65-F5344CB8AC3E}">
        <p14:creationId xmlns:p14="http://schemas.microsoft.com/office/powerpoint/2010/main" val="323069834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93" y="1078173"/>
            <a:ext cx="8508018" cy="5669797"/>
          </a:xfrm>
        </p:spPr>
      </p:pic>
    </p:spTree>
    <p:extLst>
      <p:ext uri="{BB962C8B-B14F-4D97-AF65-F5344CB8AC3E}">
        <p14:creationId xmlns:p14="http://schemas.microsoft.com/office/powerpoint/2010/main" val="329002585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604" y="2494178"/>
            <a:ext cx="870727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МКУ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«СКЦ Х. ЧЕРНОМОРСКОГО ЮЖНОГО СЕЛЬСКОГО ПОСЕЛЕНИЯ»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1633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750</TotalTime>
  <Words>415</Words>
  <Application>Microsoft Office PowerPoint</Application>
  <PresentationFormat>Экран (4:3)</PresentationFormat>
  <Paragraphs>58</Paragraphs>
  <Slides>165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165</vt:i4>
      </vt:variant>
    </vt:vector>
  </HeadingPairs>
  <TitlesOfParts>
    <vt:vector size="172" baseType="lpstr">
      <vt:lpstr>Arial</vt:lpstr>
      <vt:lpstr>Calibri</vt:lpstr>
      <vt:lpstr>Calibri Light</vt:lpstr>
      <vt:lpstr>Gabriola</vt:lpstr>
      <vt:lpstr>Times New Roman</vt:lpstr>
      <vt:lpstr>Тема Office</vt:lpstr>
      <vt:lpstr>Диаграмма Microsoft Excel</vt:lpstr>
      <vt:lpstr>ЕЖЕГОДНЫЙ ОТЧЕТ ГЛАВЫ ЮЖНОГО СЕЛЬСКОГО ПОСЕЛЕНИЯ КРЫМСКОГО РАЙОНА  «О СВОЕЙ ДЕЯТЕЛЬНОСТИ И ДЕЯТЕЛЬНОСТИ АДМИНИСТРАЦИИ ЗА 2019 ГОД И ЗАДАЧАХ НА ПРЕДСТОЯЩИЙ ПЕРИОД 2020 ГОДА»</vt:lpstr>
      <vt:lpstr>НАСЕЛЕНИЕ</vt:lpstr>
      <vt:lpstr>Презентация PowerPoint</vt:lpstr>
      <vt:lpstr>Презентация PowerPoint</vt:lpstr>
      <vt:lpstr>ЭКОНОМИКА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СЕЛЬСКОЕ ХОЗЯЙСТВО</vt:lpstr>
      <vt:lpstr>Презентация PowerPoint</vt:lpstr>
      <vt:lpstr>Презентация PowerPoint</vt:lpstr>
      <vt:lpstr>Презентация PowerPoint</vt:lpstr>
      <vt:lpstr>2 место в конкурсе «Лучшее поселение по развитию малого предпринимательства в АПК» в Южно-предгорной природно-климатической зоне</vt:lpstr>
      <vt:lpstr>ЗЕМЕЛЬНЫЙ ФОНД</vt:lpstr>
      <vt:lpstr>Презентация PowerPoint</vt:lpstr>
      <vt:lpstr>ЖИЛИЩНО-КОМУНАЛЬНОЕ ХОЗЯЙСТВО</vt:lpstr>
      <vt:lpstr>ГАЗИФИКАЦИЯ</vt:lpstr>
      <vt:lpstr>I этап строительства подводящего газопровода высокого давления к  х. Черноморский с установкой ШРП 1 и ШРП 2 и газопровода низкого давления в х. Черноморский</vt:lpstr>
      <vt:lpstr>Презентация PowerPoint</vt:lpstr>
      <vt:lpstr>Презентация PowerPoint</vt:lpstr>
      <vt:lpstr>Презентация PowerPoint</vt:lpstr>
      <vt:lpstr>ДОРОЖНОЕ ХОЗЯЙСТВО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ВОДОСНАБЖЕНИЕ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ВОДООТВЕДЕНИЕ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УЛИЧНОЕ ОСВЕЩЕНИЕ</vt:lpstr>
      <vt:lpstr>Презентация PowerPoint</vt:lpstr>
      <vt:lpstr>Презентация PowerPoint</vt:lpstr>
      <vt:lpstr>Презентация PowerPoint</vt:lpstr>
      <vt:lpstr>БЛАГОУСТРОЙСТВО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ОБРАЗОВАНИЕ</vt:lpstr>
      <vt:lpstr>Презентация PowerPoint</vt:lpstr>
      <vt:lpstr>Презентация PowerPoint</vt:lpstr>
      <vt:lpstr>Презентация PowerPoint</vt:lpstr>
      <vt:lpstr>ФИЗИЧЕСКАЯ КУЛЬТУРА И СПОРТ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МОЛОДЕЖНАЯ ПОЛИТИКА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ДЕЯТЕЛЬНОСТЬ  МКУ «СКЦ Х. ЧЕРНОМОРСКОГО ЮЖНОГО СЕЛЬСКОГО ПОСЕЛЕНИЯ»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МКУ «ЮЖНАЯ ПОСЕЛЕНЧЕСКАЯ БИБЛИОТЕКА»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ОБЩЕСТВЕННАЯ БЕЗОПАСНОСТЬ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СОВЕТ ЮЖНОГО СЕЛЬСКОГО ПОСЕЛЕНИЯ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ТЕРРИТОРИАЛЬНОЕ  ОБЩЕСТВЕННОЕ САМОУПРАВЛЕНИЕ И РАБОТА С НАСЕЛЕНИЕМ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ОБРАЩЕНИЯ ЖИТЕЛЕЙ, ВСТРЕЧИ И СХОДЫ ГРАЖДАН</vt:lpstr>
      <vt:lpstr>Презентация PowerPoint</vt:lpstr>
      <vt:lpstr>Презентация PowerPoint</vt:lpstr>
      <vt:lpstr>Презентация PowerPoint</vt:lpstr>
      <vt:lpstr>Презентация PowerPoint</vt:lpstr>
      <vt:lpstr>СПЮЖНОЕ.РФ</vt:lpstr>
      <vt:lpstr>ВЗАИМОДЕЙСТВИЕ С ОБЩЕСТВЕННЫМИ ОРГАНИЗАЦИЯМИ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ПЛАНЫ НА 2020 ГОД</vt:lpstr>
      <vt:lpstr>Презентация PowerPoint</vt:lpstr>
      <vt:lpstr>Благодарю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43</cp:revision>
  <dcterms:created xsi:type="dcterms:W3CDTF">2020-02-26T08:08:29Z</dcterms:created>
  <dcterms:modified xsi:type="dcterms:W3CDTF">2020-02-28T07:31:13Z</dcterms:modified>
</cp:coreProperties>
</file>